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7264400" cy="10396538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FF"/>
    <a:srgbClr val="FF33CC"/>
    <a:srgbClr val="CC0099"/>
    <a:srgbClr val="FF3399"/>
    <a:srgbClr val="FF6699"/>
    <a:srgbClr val="FF0066"/>
    <a:srgbClr val="FF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D65F9-1065-4692-B3F2-F49BDFA4892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3013"/>
            <a:ext cx="23431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B84D3-75F2-4D13-9964-B3F7CA3B2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49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830" y="1701471"/>
            <a:ext cx="6174740" cy="3619535"/>
          </a:xfrm>
        </p:spPr>
        <p:txBody>
          <a:bodyPr anchor="b"/>
          <a:lstStyle>
            <a:lvl1pPr algn="ctr">
              <a:defRPr sz="47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8050" y="5460590"/>
            <a:ext cx="5448300" cy="2510089"/>
          </a:xfrm>
        </p:spPr>
        <p:txBody>
          <a:bodyPr/>
          <a:lstStyle>
            <a:lvl1pPr marL="0" indent="0" algn="ctr">
              <a:buNone/>
              <a:defRPr sz="1907"/>
            </a:lvl1pPr>
            <a:lvl2pPr marL="363200" indent="0" algn="ctr">
              <a:buNone/>
              <a:defRPr sz="1589"/>
            </a:lvl2pPr>
            <a:lvl3pPr marL="726399" indent="0" algn="ctr">
              <a:buNone/>
              <a:defRPr sz="1430"/>
            </a:lvl3pPr>
            <a:lvl4pPr marL="1089599" indent="0" algn="ctr">
              <a:buNone/>
              <a:defRPr sz="1271"/>
            </a:lvl4pPr>
            <a:lvl5pPr marL="1452799" indent="0" algn="ctr">
              <a:buNone/>
              <a:defRPr sz="1271"/>
            </a:lvl5pPr>
            <a:lvl6pPr marL="1815998" indent="0" algn="ctr">
              <a:buNone/>
              <a:defRPr sz="1271"/>
            </a:lvl6pPr>
            <a:lvl7pPr marL="2179198" indent="0" algn="ctr">
              <a:buNone/>
              <a:defRPr sz="1271"/>
            </a:lvl7pPr>
            <a:lvl8pPr marL="2542398" indent="0" algn="ctr">
              <a:buNone/>
              <a:defRPr sz="1271"/>
            </a:lvl8pPr>
            <a:lvl9pPr marL="2905597" indent="0" algn="ctr">
              <a:buNone/>
              <a:defRPr sz="127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44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88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98587" y="553520"/>
            <a:ext cx="1566386" cy="881058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9428" y="553520"/>
            <a:ext cx="4608354" cy="881058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25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4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44" y="2591918"/>
            <a:ext cx="6265545" cy="4324670"/>
          </a:xfrm>
        </p:spPr>
        <p:txBody>
          <a:bodyPr anchor="b"/>
          <a:lstStyle>
            <a:lvl1pPr>
              <a:defRPr sz="47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644" y="6957501"/>
            <a:ext cx="6265545" cy="2274242"/>
          </a:xfrm>
        </p:spPr>
        <p:txBody>
          <a:bodyPr/>
          <a:lstStyle>
            <a:lvl1pPr marL="0" indent="0">
              <a:buNone/>
              <a:defRPr sz="1907">
                <a:solidFill>
                  <a:schemeClr val="tx1"/>
                </a:solidFill>
              </a:defRPr>
            </a:lvl1pPr>
            <a:lvl2pPr marL="363200" indent="0">
              <a:buNone/>
              <a:defRPr sz="1589">
                <a:solidFill>
                  <a:schemeClr val="tx1">
                    <a:tint val="75000"/>
                  </a:schemeClr>
                </a:solidFill>
              </a:defRPr>
            </a:lvl2pPr>
            <a:lvl3pPr marL="726399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3pPr>
            <a:lvl4pPr marL="108959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4pPr>
            <a:lvl5pPr marL="145279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5pPr>
            <a:lvl6pPr marL="181599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6pPr>
            <a:lvl7pPr marL="217919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7pPr>
            <a:lvl8pPr marL="254239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8pPr>
            <a:lvl9pPr marL="2905597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92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9428" y="2767597"/>
            <a:ext cx="3087370" cy="65965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7603" y="2767597"/>
            <a:ext cx="3087370" cy="65965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74" y="553522"/>
            <a:ext cx="6265545" cy="20095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375" y="2548596"/>
            <a:ext cx="3073181" cy="1249028"/>
          </a:xfrm>
        </p:spPr>
        <p:txBody>
          <a:bodyPr anchor="b"/>
          <a:lstStyle>
            <a:lvl1pPr marL="0" indent="0">
              <a:buNone/>
              <a:defRPr sz="1907" b="1"/>
            </a:lvl1pPr>
            <a:lvl2pPr marL="363200" indent="0">
              <a:buNone/>
              <a:defRPr sz="1589" b="1"/>
            </a:lvl2pPr>
            <a:lvl3pPr marL="726399" indent="0">
              <a:buNone/>
              <a:defRPr sz="1430" b="1"/>
            </a:lvl3pPr>
            <a:lvl4pPr marL="1089599" indent="0">
              <a:buNone/>
              <a:defRPr sz="1271" b="1"/>
            </a:lvl4pPr>
            <a:lvl5pPr marL="1452799" indent="0">
              <a:buNone/>
              <a:defRPr sz="1271" b="1"/>
            </a:lvl5pPr>
            <a:lvl6pPr marL="1815998" indent="0">
              <a:buNone/>
              <a:defRPr sz="1271" b="1"/>
            </a:lvl6pPr>
            <a:lvl7pPr marL="2179198" indent="0">
              <a:buNone/>
              <a:defRPr sz="1271" b="1"/>
            </a:lvl7pPr>
            <a:lvl8pPr marL="2542398" indent="0">
              <a:buNone/>
              <a:defRPr sz="1271" b="1"/>
            </a:lvl8pPr>
            <a:lvl9pPr marL="2905597" indent="0">
              <a:buNone/>
              <a:defRPr sz="12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375" y="3797624"/>
            <a:ext cx="3073181" cy="558573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7603" y="2548596"/>
            <a:ext cx="3088316" cy="1249028"/>
          </a:xfrm>
        </p:spPr>
        <p:txBody>
          <a:bodyPr anchor="b"/>
          <a:lstStyle>
            <a:lvl1pPr marL="0" indent="0">
              <a:buNone/>
              <a:defRPr sz="1907" b="1"/>
            </a:lvl1pPr>
            <a:lvl2pPr marL="363200" indent="0">
              <a:buNone/>
              <a:defRPr sz="1589" b="1"/>
            </a:lvl2pPr>
            <a:lvl3pPr marL="726399" indent="0">
              <a:buNone/>
              <a:defRPr sz="1430" b="1"/>
            </a:lvl3pPr>
            <a:lvl4pPr marL="1089599" indent="0">
              <a:buNone/>
              <a:defRPr sz="1271" b="1"/>
            </a:lvl4pPr>
            <a:lvl5pPr marL="1452799" indent="0">
              <a:buNone/>
              <a:defRPr sz="1271" b="1"/>
            </a:lvl5pPr>
            <a:lvl6pPr marL="1815998" indent="0">
              <a:buNone/>
              <a:defRPr sz="1271" b="1"/>
            </a:lvl6pPr>
            <a:lvl7pPr marL="2179198" indent="0">
              <a:buNone/>
              <a:defRPr sz="1271" b="1"/>
            </a:lvl7pPr>
            <a:lvl8pPr marL="2542398" indent="0">
              <a:buNone/>
              <a:defRPr sz="1271" b="1"/>
            </a:lvl8pPr>
            <a:lvl9pPr marL="2905597" indent="0">
              <a:buNone/>
              <a:defRPr sz="12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7603" y="3797624"/>
            <a:ext cx="3088316" cy="558573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8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89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1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74" y="693102"/>
            <a:ext cx="2342958" cy="2425859"/>
          </a:xfrm>
        </p:spPr>
        <p:txBody>
          <a:bodyPr anchor="b"/>
          <a:lstStyle>
            <a:lvl1pPr>
              <a:defRPr sz="25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316" y="1496911"/>
            <a:ext cx="3677603" cy="7388280"/>
          </a:xfrm>
        </p:spPr>
        <p:txBody>
          <a:bodyPr/>
          <a:lstStyle>
            <a:lvl1pPr>
              <a:defRPr sz="2542"/>
            </a:lvl1pPr>
            <a:lvl2pPr>
              <a:defRPr sz="2224"/>
            </a:lvl2pPr>
            <a:lvl3pPr>
              <a:defRPr sz="1907"/>
            </a:lvl3pPr>
            <a:lvl4pPr>
              <a:defRPr sz="1589"/>
            </a:lvl4pPr>
            <a:lvl5pPr>
              <a:defRPr sz="1589"/>
            </a:lvl5pPr>
            <a:lvl6pPr>
              <a:defRPr sz="1589"/>
            </a:lvl6pPr>
            <a:lvl7pPr>
              <a:defRPr sz="1589"/>
            </a:lvl7pPr>
            <a:lvl8pPr>
              <a:defRPr sz="1589"/>
            </a:lvl8pPr>
            <a:lvl9pPr>
              <a:defRPr sz="158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374" y="3118961"/>
            <a:ext cx="2342958" cy="5778262"/>
          </a:xfrm>
        </p:spPr>
        <p:txBody>
          <a:bodyPr/>
          <a:lstStyle>
            <a:lvl1pPr marL="0" indent="0">
              <a:buNone/>
              <a:defRPr sz="1271"/>
            </a:lvl1pPr>
            <a:lvl2pPr marL="363200" indent="0">
              <a:buNone/>
              <a:defRPr sz="1112"/>
            </a:lvl2pPr>
            <a:lvl3pPr marL="726399" indent="0">
              <a:buNone/>
              <a:defRPr sz="953"/>
            </a:lvl3pPr>
            <a:lvl4pPr marL="1089599" indent="0">
              <a:buNone/>
              <a:defRPr sz="794"/>
            </a:lvl4pPr>
            <a:lvl5pPr marL="1452799" indent="0">
              <a:buNone/>
              <a:defRPr sz="794"/>
            </a:lvl5pPr>
            <a:lvl6pPr marL="1815998" indent="0">
              <a:buNone/>
              <a:defRPr sz="794"/>
            </a:lvl6pPr>
            <a:lvl7pPr marL="2179198" indent="0">
              <a:buNone/>
              <a:defRPr sz="794"/>
            </a:lvl7pPr>
            <a:lvl8pPr marL="2542398" indent="0">
              <a:buNone/>
              <a:defRPr sz="794"/>
            </a:lvl8pPr>
            <a:lvl9pPr marL="2905597" indent="0">
              <a:buNone/>
              <a:defRPr sz="7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06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74" y="693102"/>
            <a:ext cx="2342958" cy="2425859"/>
          </a:xfrm>
        </p:spPr>
        <p:txBody>
          <a:bodyPr anchor="b"/>
          <a:lstStyle>
            <a:lvl1pPr>
              <a:defRPr sz="25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88316" y="1496911"/>
            <a:ext cx="3677603" cy="7388280"/>
          </a:xfrm>
        </p:spPr>
        <p:txBody>
          <a:bodyPr anchor="t"/>
          <a:lstStyle>
            <a:lvl1pPr marL="0" indent="0">
              <a:buNone/>
              <a:defRPr sz="2542"/>
            </a:lvl1pPr>
            <a:lvl2pPr marL="363200" indent="0">
              <a:buNone/>
              <a:defRPr sz="2224"/>
            </a:lvl2pPr>
            <a:lvl3pPr marL="726399" indent="0">
              <a:buNone/>
              <a:defRPr sz="1907"/>
            </a:lvl3pPr>
            <a:lvl4pPr marL="1089599" indent="0">
              <a:buNone/>
              <a:defRPr sz="1589"/>
            </a:lvl4pPr>
            <a:lvl5pPr marL="1452799" indent="0">
              <a:buNone/>
              <a:defRPr sz="1589"/>
            </a:lvl5pPr>
            <a:lvl6pPr marL="1815998" indent="0">
              <a:buNone/>
              <a:defRPr sz="1589"/>
            </a:lvl6pPr>
            <a:lvl7pPr marL="2179198" indent="0">
              <a:buNone/>
              <a:defRPr sz="1589"/>
            </a:lvl7pPr>
            <a:lvl8pPr marL="2542398" indent="0">
              <a:buNone/>
              <a:defRPr sz="1589"/>
            </a:lvl8pPr>
            <a:lvl9pPr marL="2905597" indent="0">
              <a:buNone/>
              <a:defRPr sz="158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374" y="3118961"/>
            <a:ext cx="2342958" cy="5778262"/>
          </a:xfrm>
        </p:spPr>
        <p:txBody>
          <a:bodyPr/>
          <a:lstStyle>
            <a:lvl1pPr marL="0" indent="0">
              <a:buNone/>
              <a:defRPr sz="1271"/>
            </a:lvl1pPr>
            <a:lvl2pPr marL="363200" indent="0">
              <a:buNone/>
              <a:defRPr sz="1112"/>
            </a:lvl2pPr>
            <a:lvl3pPr marL="726399" indent="0">
              <a:buNone/>
              <a:defRPr sz="953"/>
            </a:lvl3pPr>
            <a:lvl4pPr marL="1089599" indent="0">
              <a:buNone/>
              <a:defRPr sz="794"/>
            </a:lvl4pPr>
            <a:lvl5pPr marL="1452799" indent="0">
              <a:buNone/>
              <a:defRPr sz="794"/>
            </a:lvl5pPr>
            <a:lvl6pPr marL="1815998" indent="0">
              <a:buNone/>
              <a:defRPr sz="794"/>
            </a:lvl6pPr>
            <a:lvl7pPr marL="2179198" indent="0">
              <a:buNone/>
              <a:defRPr sz="794"/>
            </a:lvl7pPr>
            <a:lvl8pPr marL="2542398" indent="0">
              <a:buNone/>
              <a:defRPr sz="794"/>
            </a:lvl8pPr>
            <a:lvl9pPr marL="2905597" indent="0">
              <a:buNone/>
              <a:defRPr sz="7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0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9428" y="553522"/>
            <a:ext cx="6265545" cy="200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428" y="2767597"/>
            <a:ext cx="6265545" cy="6596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9428" y="9636053"/>
            <a:ext cx="1634490" cy="553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2F03D-5F07-462F-B3F2-0CD8923CAA8B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6333" y="9636053"/>
            <a:ext cx="2451735" cy="553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30483" y="9636053"/>
            <a:ext cx="1634490" cy="553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7DDD0-0926-4EAD-8373-2E29D540D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24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26399" rtl="0" eaLnBrk="1" latinLnBrk="0" hangingPunct="1">
        <a:lnSpc>
          <a:spcPct val="90000"/>
        </a:lnSpc>
        <a:spcBef>
          <a:spcPct val="0"/>
        </a:spcBef>
        <a:buNone/>
        <a:defRPr kumimoji="1" sz="34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600" indent="-181600" algn="l" defTabSz="726399" rtl="0" eaLnBrk="1" latinLnBrk="0" hangingPunct="1">
        <a:lnSpc>
          <a:spcPct val="90000"/>
        </a:lnSpc>
        <a:spcBef>
          <a:spcPts val="794"/>
        </a:spcBef>
        <a:buFont typeface="Arial" panose="020B0604020202020204" pitchFamily="34" charset="0"/>
        <a:buChar char="•"/>
        <a:defRPr kumimoji="1" sz="2224" kern="1200">
          <a:solidFill>
            <a:schemeClr val="tx1"/>
          </a:solidFill>
          <a:latin typeface="+mn-lt"/>
          <a:ea typeface="+mn-ea"/>
          <a:cs typeface="+mn-cs"/>
        </a:defRPr>
      </a:lvl1pPr>
      <a:lvl2pPr marL="544800" indent="-181600" algn="l" defTabSz="726399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907" kern="1200">
          <a:solidFill>
            <a:schemeClr val="tx1"/>
          </a:solidFill>
          <a:latin typeface="+mn-lt"/>
          <a:ea typeface="+mn-ea"/>
          <a:cs typeface="+mn-cs"/>
        </a:defRPr>
      </a:lvl2pPr>
      <a:lvl3pPr marL="907999" indent="-181600" algn="l" defTabSz="726399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589" kern="1200">
          <a:solidFill>
            <a:schemeClr val="tx1"/>
          </a:solidFill>
          <a:latin typeface="+mn-lt"/>
          <a:ea typeface="+mn-ea"/>
          <a:cs typeface="+mn-cs"/>
        </a:defRPr>
      </a:lvl3pPr>
      <a:lvl4pPr marL="1271199" indent="-181600" algn="l" defTabSz="726399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4pPr>
      <a:lvl5pPr marL="1634399" indent="-181600" algn="l" defTabSz="726399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5pPr>
      <a:lvl6pPr marL="1997598" indent="-181600" algn="l" defTabSz="726399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6pPr>
      <a:lvl7pPr marL="2360798" indent="-181600" algn="l" defTabSz="726399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7pPr>
      <a:lvl8pPr marL="2723998" indent="-181600" algn="l" defTabSz="726399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8pPr>
      <a:lvl9pPr marL="3087197" indent="-181600" algn="l" defTabSz="726399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6399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1pPr>
      <a:lvl2pPr marL="363200" algn="l" defTabSz="726399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2pPr>
      <a:lvl3pPr marL="726399" algn="l" defTabSz="726399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089599" algn="l" defTabSz="726399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4pPr>
      <a:lvl5pPr marL="1452799" algn="l" defTabSz="726399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5pPr>
      <a:lvl6pPr marL="1815998" algn="l" defTabSz="726399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6pPr>
      <a:lvl7pPr marL="2179198" algn="l" defTabSz="726399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7pPr>
      <a:lvl8pPr marL="2542398" algn="l" defTabSz="726399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8pPr>
      <a:lvl9pPr marL="2905597" algn="l" defTabSz="726399" rtl="0" eaLnBrk="1" latinLnBrk="0" hangingPunct="1">
        <a:defRPr kumimoji="1" sz="14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64400" cy="10396538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665027" y="3008986"/>
            <a:ext cx="5783580" cy="2956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13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日本人学生，留学生，教職員の交流会を行います。</a:t>
            </a:r>
            <a:r>
              <a:rPr lang="ja-JP" altLang="en-US" sz="1513" b="1" dirty="0" err="1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ちょこっと</a:t>
            </a:r>
            <a:r>
              <a:rPr lang="ja-JP" altLang="en-US" sz="1513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寄ってお気軽に参加してください </a:t>
            </a:r>
            <a:endParaRPr lang="en-US" altLang="ja-JP" sz="1513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13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日本語，英語，ハイブリット，話せなくて聞いているだけでも</a:t>
            </a:r>
            <a:r>
              <a:rPr lang="en-US" altLang="ja-JP" sz="1513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lang="ja-JP" altLang="en-US" sz="1513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</a:p>
          <a:p>
            <a:r>
              <a:rPr lang="ja-JP" altLang="en-US" sz="1513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（英語は聞いているだけでも力がつきます）</a:t>
            </a:r>
          </a:p>
          <a:p>
            <a:r>
              <a:rPr lang="ja-JP" altLang="en-US" sz="1513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留学生，学生，教職員どなたでも大歓迎です。</a:t>
            </a:r>
            <a:endParaRPr lang="en-US" altLang="ja-JP" sz="1513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513" b="1" dirty="0">
              <a:solidFill>
                <a:srgbClr val="002060"/>
              </a:solidFill>
            </a:endParaRPr>
          </a:p>
          <a:p>
            <a:r>
              <a:rPr lang="en-US" altLang="ja-JP" sz="1513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 hold an exchange meeting for Japanese students, international students, and faculty members. Please feel free to come and join us.</a:t>
            </a:r>
          </a:p>
          <a:p>
            <a:r>
              <a:rPr lang="en-US" altLang="ja-JP" sz="1513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Japanese, English, hybrid, or just listening is OK!</a:t>
            </a:r>
          </a:p>
          <a:p>
            <a:r>
              <a:rPr lang="en-US" altLang="ja-JP" sz="1513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All university members  are  welcome</a:t>
            </a:r>
            <a:r>
              <a:rPr lang="en-US" altLang="ja-JP" sz="1513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35101" y="5965421"/>
            <a:ext cx="2663116" cy="2636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816" b="1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816" b="1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Thursday </a:t>
            </a:r>
            <a:r>
              <a:rPr lang="en-US" altLang="ja-JP" sz="1816" b="1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2024.1.11</a:t>
            </a:r>
            <a:endParaRPr lang="en-US" altLang="ja-JP" sz="2000" b="1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600" b="1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820" b="1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Thursday 2024.1.1</a:t>
            </a:r>
            <a:r>
              <a:rPr lang="en-US" altLang="ja-JP" sz="1820" b="1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endParaRPr lang="en-US" altLang="ja-JP" sz="1820" b="1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000" b="1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b="1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en-US" altLang="ja-JP" sz="2000" b="1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12:10</a:t>
            </a:r>
            <a:r>
              <a:rPr lang="ja-JP" altLang="en-US" sz="2000" b="1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2000" b="1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12:55</a:t>
            </a:r>
          </a:p>
          <a:p>
            <a:endParaRPr lang="en-US" altLang="ja-JP" sz="2000" b="1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・場所</a:t>
            </a:r>
            <a:r>
              <a:rPr lang="ja-JP" altLang="en-US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：学生</a:t>
            </a:r>
            <a:r>
              <a:rPr lang="ja-JP" altLang="en-US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市民交ハウス</a:t>
            </a:r>
            <a:r>
              <a:rPr lang="en-US" altLang="ja-JP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FLAT</a:t>
            </a:r>
            <a:endParaRPr lang="en-US" altLang="ja-JP" sz="2000" b="1" dirty="0">
              <a:solidFill>
                <a:srgbClr val="FF0066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テキスト プレースホルダー 10"/>
          <p:cNvSpPr txBox="1">
            <a:spLocks/>
          </p:cNvSpPr>
          <p:nvPr/>
        </p:nvSpPr>
        <p:spPr>
          <a:xfrm>
            <a:off x="665027" y="7411604"/>
            <a:ext cx="5532397" cy="3003431"/>
          </a:xfrm>
          <a:prstGeom prst="rect">
            <a:avLst/>
          </a:prstGeom>
        </p:spPr>
        <p:txBody>
          <a:bodyPr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16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</a:t>
            </a:r>
            <a:endParaRPr lang="en-US" altLang="ja-JP" sz="1816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1816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endParaRPr lang="en-US" altLang="ja-JP" sz="2000" dirty="0">
              <a:solidFill>
                <a:srgbClr val="00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sz="1816" dirty="0">
              <a:solidFill>
                <a:srgbClr val="FF33CC"/>
              </a:solidFill>
            </a:endParaRPr>
          </a:p>
        </p:txBody>
      </p:sp>
      <p:sp>
        <p:nvSpPr>
          <p:cNvPr id="11" name="テキスト プレースホルダー 2"/>
          <p:cNvSpPr txBox="1">
            <a:spLocks/>
          </p:cNvSpPr>
          <p:nvPr/>
        </p:nvSpPr>
        <p:spPr>
          <a:xfrm>
            <a:off x="441641" y="1799083"/>
            <a:ext cx="6381118" cy="1191406"/>
          </a:xfrm>
          <a:prstGeom prst="rect">
            <a:avLst/>
          </a:prstGeom>
        </p:spPr>
        <p:txBody>
          <a:bodyPr vert="horz" lIns="36877" tIns="18438" rIns="36877" bIns="18438" rtlCol="0">
            <a:normAutofit fontScale="32500" lnSpcReduction="20000"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0" b="1" dirty="0">
                <a:solidFill>
                  <a:srgbClr val="002060"/>
                </a:solidFill>
              </a:rPr>
              <a:t>グローバルコモンズへのお誘い</a:t>
            </a:r>
          </a:p>
          <a:p>
            <a:r>
              <a:rPr lang="en-US" altLang="ja-JP" sz="9200" dirty="0">
                <a:solidFill>
                  <a:srgbClr val="FF33CC"/>
                </a:solidFill>
              </a:rPr>
              <a:t>Invitation to Global Commons</a:t>
            </a:r>
          </a:p>
          <a:p>
            <a:endParaRPr lang="ja-JP" altLang="en-US" sz="7415" dirty="0">
              <a:solidFill>
                <a:srgbClr val="FF33CC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45810" y="6649250"/>
            <a:ext cx="2442904" cy="1832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73964" y="6610691"/>
            <a:ext cx="2475096" cy="1856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14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142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HG丸ｺﾞｼｯｸM-PRO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島根大学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小川　克枝</dc:creator>
  <cp:lastModifiedBy>大江　淳子</cp:lastModifiedBy>
  <cp:revision>40</cp:revision>
  <cp:lastPrinted>2023-12-26T06:09:15Z</cp:lastPrinted>
  <dcterms:created xsi:type="dcterms:W3CDTF">2023-11-07T04:35:26Z</dcterms:created>
  <dcterms:modified xsi:type="dcterms:W3CDTF">2023-12-27T03:54:29Z</dcterms:modified>
</cp:coreProperties>
</file>